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4CF7-F89E-4401-B591-890856E322CB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983BC-C06F-4217-82E8-ECAD26BFFA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0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983BC-C06F-4217-82E8-ECAD26BFFAE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6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95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6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03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02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21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12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05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26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29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97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1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FA46-F856-4C19-8AAB-DB033D5A6680}" type="datetimeFigureOut">
              <a:rPr lang="ko-KR" altLang="en-US" smtClean="0"/>
              <a:t>2023-06-28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3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ko-KR" alt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20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84563" y="2097248"/>
            <a:ext cx="6774873" cy="1099339"/>
          </a:xfrm>
        </p:spPr>
        <p:txBody>
          <a:bodyPr anchor="ctr" anchorCtr="0">
            <a:norm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ahoma" panose="020B0604030504040204" pitchFamily="34" charset="0"/>
              </a:rPr>
              <a:t>Presentation Title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1808018" y="3397540"/>
            <a:ext cx="6698420" cy="1187227"/>
          </a:xfrm>
        </p:spPr>
        <p:txBody>
          <a:bodyPr tIns="0" bIns="0"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30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ahoma" panose="020B0604030504040204" pitchFamily="34" charset="0"/>
              </a:rPr>
              <a:t>Author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2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Tahoma" panose="020B0604030504040204" pitchFamily="34" charset="0"/>
              </a:rPr>
              <a:t>Affiliation, Country</a:t>
            </a:r>
            <a:endParaRPr lang="ko-KR" altLang="en-US" sz="25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0554" y="841664"/>
            <a:ext cx="8603673" cy="86455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0554" y="1825624"/>
            <a:ext cx="8603673" cy="4627131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98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7</Words>
  <Application>Microsoft Office PowerPoint</Application>
  <PresentationFormat>화면 슬라이드 쇼(4:3)</PresentationFormat>
  <Paragraphs>4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0" baseType="lpstr">
      <vt:lpstr>나눔고딕 ExtraBold</vt:lpstr>
      <vt:lpstr>나눔스퀘어 Bold</vt:lpstr>
      <vt:lpstr>맑은 고딕</vt:lpstr>
      <vt:lpstr>Arial</vt:lpstr>
      <vt:lpstr>Calibri</vt:lpstr>
      <vt:lpstr>Calibri Light</vt:lpstr>
      <vt:lpstr>Tahoma</vt:lpstr>
      <vt:lpstr>Office 테마</vt:lpstr>
      <vt:lpstr>Presentation Title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 호석</dc:creator>
  <cp:lastModifiedBy>g4</cp:lastModifiedBy>
  <cp:revision>9</cp:revision>
  <dcterms:created xsi:type="dcterms:W3CDTF">2022-06-28T05:48:27Z</dcterms:created>
  <dcterms:modified xsi:type="dcterms:W3CDTF">2023-06-28T01:06:05Z</dcterms:modified>
</cp:coreProperties>
</file>